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3d1d7a35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3d1d7a35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6b3edafd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f6b3edafd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832cdf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832cdf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3d1d7a35_0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3d1d7a35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72e9ca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72e9ca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72e9ca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72e9ca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72e9cab4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72e9cab4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784d5d1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784d5d1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784d5d1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784d5d1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4896c5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4896c5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f6b3f10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f6b3f10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778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Волейбол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961800" y="3354300"/>
            <a:ext cx="7801500" cy="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Ойыншының тұрысы, қозғалуы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Стойка и перемещение игрока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50"/>
            <a:ext cx="85206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Пәндер байланысы                                                            Межпредметная связь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648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 Физика пәнімен: салмақ орталығы , қозғалыс                                     Геометрия пәнімен: бұрыш                                                     Орыс тіл пәнімен:    терминдер орысша                                                                              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/>
              <a:t>С физикой</a:t>
            </a:r>
            <a:r>
              <a:rPr lang="ru" sz="2400"/>
              <a:t>: центр тяжести, перемещения.                                                             С геометрией: понятие угла.                                                                         С предметом Қазақ тілі: термины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Үй тапсырмасы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Көздерге арнайы жаттығулар М.Норбеков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Гимнастика для глаз </a:t>
            </a:r>
            <a:r>
              <a:rPr lang="ru" sz="2400"/>
              <a:t>М.Норбекова.</a:t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/>
              <a:t>Көздерің шаршаған кезде орындайсыңдар</a:t>
            </a:r>
            <a:endParaRPr sz="30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/>
              <a:t>ВЫ НАХОДИТЕ В ЮТУБЕ И ВЫПОЛНЯЕТЕ ВСЕГДА ПОСЛЕ  РАБОТЫ НА КОМПЬЮТЕРЕ!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Рефлексия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ойыншының тұрысы не үшін қажет?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оңға , солға қандай әдістермен қозғаламыз?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для чего нужна стойка игрока?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какими способами перемещается игрок вправо и влево?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25" y="199888"/>
            <a:ext cx="8164950" cy="48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89600" y="1378950"/>
            <a:ext cx="2027100" cy="26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волейболистың тұрысы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6798575" y="1268575"/>
            <a:ext cx="20961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/>
              <a:t>Стойки игрока игрока имеет практическое значение в быту. Особенно при  гололеде можно принять стойку и сгруппироваться при падении.</a:t>
            </a:r>
            <a:endParaRPr i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8650"/>
            <a:ext cx="20193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150" y="1301725"/>
            <a:ext cx="176212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9425" y="1301725"/>
            <a:ext cx="2095999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Волейболистың қозғалысы: тіркелі қадам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5623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250" y="1152475"/>
            <a:ext cx="27579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400" y="1152475"/>
            <a:ext cx="27579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5288400" y="3295700"/>
            <a:ext cx="1323900" cy="661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6" name="Google Shape;86;p16"/>
          <p:cNvSpPr/>
          <p:nvPr/>
        </p:nvSpPr>
        <p:spPr>
          <a:xfrm>
            <a:off x="1985675" y="3378425"/>
            <a:ext cx="1323900" cy="661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Айқас қадам - Скрестный шаг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325" y="1115738"/>
            <a:ext cx="291397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350" y="1152500"/>
            <a:ext cx="2913974" cy="345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75" y="1134125"/>
            <a:ext cx="2790924" cy="34531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5157300" y="3488750"/>
            <a:ext cx="1323900" cy="661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2675175" y="3585275"/>
            <a:ext cx="1323900" cy="661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Тәжірибелік бөлім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Практическая часть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541875"/>
            <a:ext cx="8520600" cy="3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№ 1 жаттығу: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Тіркелі қадам жасап қозғалу. 2 қадам онға, 2 қадам солға-8 рет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Перемещение в стойке приставными шагами. Влево 2 шага и вправо 2 шага- 8 раз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    № 2 жаттығу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  Тура солай айқас қадаммен қозғалу.                                                                        </a:t>
            </a:r>
            <a:r>
              <a:rPr lang="ru" sz="600"/>
              <a:t>.</a:t>
            </a:r>
            <a:r>
              <a:rPr lang="ru"/>
              <a:t>  Перемещение скрестным шагом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1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Үйрету мақсаты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Учебные цели 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56525" y="1537525"/>
            <a:ext cx="85206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</a:t>
            </a:r>
            <a:r>
              <a:rPr lang="ru"/>
              <a:t>5.1.3.1.  Ойыншынығ қозғалыс әрекеттерінің дәлдігін </a:t>
            </a:r>
            <a:r>
              <a:rPr i="1" lang="ru" u="sng"/>
              <a:t>білу және     анықтау .   </a:t>
            </a:r>
            <a:r>
              <a:rPr lang="ru"/>
              <a:t>                                                                                                                                 </a:t>
            </a:r>
            <a:r>
              <a:rPr lang="ru" sz="600"/>
              <a:t>.   </a:t>
            </a:r>
            <a:r>
              <a:rPr lang="ru"/>
              <a:t>     5.2.3.1. Ойыншының тұру және қозғалу әдісін </a:t>
            </a:r>
            <a:r>
              <a:rPr i="1" lang="ru" u="sng"/>
              <a:t>білу және түсіну.</a:t>
            </a:r>
            <a:endParaRPr i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" sz="600"/>
              <a:t>. </a:t>
            </a:r>
            <a:r>
              <a:rPr lang="ru"/>
              <a:t>      5.1.3.1. </a:t>
            </a:r>
            <a:r>
              <a:rPr i="1" lang="ru" u="sng"/>
              <a:t>Знать и определять</a:t>
            </a:r>
            <a:r>
              <a:rPr lang="ru"/>
              <a:t> последовательность движений при выполнении перемещения.                                                                                                           </a:t>
            </a:r>
            <a:r>
              <a:rPr lang="ru" sz="600"/>
              <a:t>. </a:t>
            </a:r>
            <a:r>
              <a:rPr lang="ru"/>
              <a:t>      5.2.3.1. </a:t>
            </a:r>
            <a:r>
              <a:rPr i="1" lang="ru" u="sng"/>
              <a:t>Знать и понимать</a:t>
            </a:r>
            <a:r>
              <a:rPr i="1" lang="ru"/>
              <a:t> </a:t>
            </a:r>
            <a:r>
              <a:rPr lang="ru"/>
              <a:t>технику стойки и перемещения для улучшения игры в волейбол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58825"/>
            <a:ext cx="8520600" cy="14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Сабақтың мақсаты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урока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537525"/>
            <a:ext cx="8520600" cy="30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Ойыншының тұрысымен таныстыру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Қозғалу әдісіне үйрету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Ознакомить с основной стойкой волейболиста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Обучить простым перемещениям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Бағалау критерийі                                                                           Критерии оценивания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434125"/>
            <a:ext cx="8520600" cy="31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Дескрипторлар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Ойыншының қалпын дұрыс ұстау білу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Қозғалыста ойыншының тұрысын сақтау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правильное положение туловища в стойке игрока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сохранение стойки игрока при перемещении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