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f72e9cab4_4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f72e9cab4_4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f6b3edafd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f6b3edafd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f72e9cab4_4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f72e9cab4_4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f72e9cab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f72e9ca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f72e9cab4_4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f72e9cab4_4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f74dde24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f74dde24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8520e8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8520e8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f72e9cab4_4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f72e9cab4_4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f72e9cab4_4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f72e9cab4_4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7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9.jpg"/><Relationship Id="rId6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7782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Волейбол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879075" y="33956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Жоғарғы допты қабылдау техникасы</a:t>
            </a:r>
            <a:r>
              <a:rPr lang="ru" sz="2200"/>
              <a:t> 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/>
              <a:t>Техника приема передачи верхнего мяча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Упражнение для укрепления иммунитета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925" y="1152475"/>
            <a:ext cx="2684551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5200" y="1152475"/>
            <a:ext cx="25623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82725"/>
            <a:ext cx="8520600" cy="50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Допты жоғарыдан беру және қабылдау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Прием и передача верхнего мяча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38" y="1243000"/>
            <a:ext cx="29432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0282" y="1243000"/>
            <a:ext cx="4535714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Допты беру және қабылдау(саусақты бүгу-жазу)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Прием и передача мяча(сгибание и разгибание пальцев)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Допты беру және қабылдау(шынтақты бүгу-жазу)     Прием и передача мяча(сгибание и разгибание локтя)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Прием и передача мяча(работа пальцев)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625" y="1118500"/>
            <a:ext cx="2838074" cy="34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3700" y="1152475"/>
            <a:ext cx="2978599" cy="34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200" y="1152475"/>
            <a:ext cx="262942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0"/>
            <a:ext cx="8520600" cy="12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Допты беру және қабылдау</a:t>
            </a:r>
            <a:r>
              <a:rPr lang="ru"/>
              <a:t>(шынтақты бүгу-жазу)     </a:t>
            </a:r>
            <a:r>
              <a:rPr lang="ru"/>
              <a:t>Прием и передача мяча(сгибание и разгибание локтя)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107475" y="1152475"/>
            <a:ext cx="892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    </a:t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750" y="1152475"/>
            <a:ext cx="263924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700" y="1152475"/>
            <a:ext cx="302585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62050"/>
            <a:ext cx="8520600" cy="15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Допты беру және қабылдау(толық техникасы)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Техника приема и передачи мяча (работа рук и ног полностью) 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    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750" y="1152475"/>
            <a:ext cx="268454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6475" y="1152475"/>
            <a:ext cx="268454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10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Үйрету мақсаты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Учебные цели 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256525" y="1537525"/>
            <a:ext cx="8520600" cy="31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</a:t>
            </a:r>
            <a:r>
              <a:rPr lang="ru"/>
              <a:t>5.1.3.1.  Ойыншының допты қабылдау әрекеттерінің дәлдігін </a:t>
            </a:r>
            <a:r>
              <a:rPr i="1" lang="ru" u="sng"/>
              <a:t>білу және     анықтау .   </a:t>
            </a:r>
            <a:r>
              <a:rPr lang="ru"/>
              <a:t>                                                                                                                                 </a:t>
            </a:r>
            <a:r>
              <a:rPr lang="ru" sz="600"/>
              <a:t>.   </a:t>
            </a:r>
            <a:r>
              <a:rPr lang="ru"/>
              <a:t>     5.2.3.1. Ойыншының допты беру әдісін </a:t>
            </a:r>
            <a:r>
              <a:rPr i="1" lang="ru" u="sng"/>
              <a:t>білу және түсіну.</a:t>
            </a:r>
            <a:endParaRPr i="1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" sz="600"/>
              <a:t>. </a:t>
            </a:r>
            <a:r>
              <a:rPr lang="ru"/>
              <a:t>      5.1.3.1. </a:t>
            </a:r>
            <a:r>
              <a:rPr i="1" lang="ru" u="sng"/>
              <a:t>Знать и определять</a:t>
            </a:r>
            <a:r>
              <a:rPr lang="ru"/>
              <a:t> последовательность движений приема верхнего мяча.                                                                                                           </a:t>
            </a:r>
            <a:r>
              <a:rPr lang="ru" sz="600"/>
              <a:t>. </a:t>
            </a:r>
            <a:r>
              <a:rPr lang="ru"/>
              <a:t>                             </a:t>
            </a:r>
            <a:r>
              <a:rPr lang="ru" sz="600"/>
              <a:t>. </a:t>
            </a:r>
            <a:r>
              <a:rPr lang="ru"/>
              <a:t>     5.2.3.1. </a:t>
            </a:r>
            <a:r>
              <a:rPr i="1" lang="ru" u="sng"/>
              <a:t>Знать и понимать</a:t>
            </a:r>
            <a:r>
              <a:rPr i="1" lang="ru"/>
              <a:t> </a:t>
            </a:r>
            <a:r>
              <a:rPr lang="ru"/>
              <a:t>технику передачи мяча для улучшения игры в волейбол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Рефлексия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допты жоғарыдан қабылдағанда, қолдың саусақтарының, шынтақ және дзенің буындарының қалпы 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допты бергенде, дененің калпы ?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какое положение принимают пальцы рук, локтевой и коленный суставы?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какое положение принимает игрок, после передачи мяча?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11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Упражнения для укрепления иммунитета.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Суставная гимнастика для рук.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94425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7100"/>
            <a:ext cx="2562300" cy="284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8750" y="1727100"/>
            <a:ext cx="25623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8925" y="1727100"/>
            <a:ext cx="2168424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7350" y="1668525"/>
            <a:ext cx="2096650" cy="293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Упражнения для укрепления иммунитета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2895000" y="1726059"/>
            <a:ext cx="6249000" cy="22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625" y="1152475"/>
            <a:ext cx="25623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7713" y="1152475"/>
            <a:ext cx="25623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4803" y="1152475"/>
            <a:ext cx="282917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